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90" y="8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659DAB-51D5-4B77-95D2-32024B2FD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BCB5BE-15F4-4CC7-9776-32F9E2617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D5EB11-1130-4164-80EA-B5F729E1F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7D0CDD-4956-444D-99A6-9317AC89F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F6D2B-4AE4-448B-8E0D-D1B9D50F4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96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F10D9E-522B-48F6-B927-CA3B8A582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22BB86-294F-4BD2-A6A8-EF338AD57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3D9E4A-1F75-46F6-9C40-9A8B400D3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D6D513-84B6-433B-B3D2-425D72C66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24A63C-E805-487B-81B9-3B249F5E1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2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C8C4991-5923-42E7-BD76-95F12F41F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E36953E-F3F1-40F4-AD54-FBC8CEA1A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882DAA-62C4-44E3-90E9-AD012214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66EE68-5DAF-4290-B427-82687B7B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E68624-8625-45B5-B833-80A36EDB9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53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3A39B3-BC3B-4A8A-A320-9E63957EB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696D5C-1369-47C1-BE67-38EB3D4FD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5AC710-7F00-4343-8188-6C4E9DD8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9736E2-046C-4CF5-A7FE-4E055FDA1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1584F5-B8F3-49F6-81B3-7973D4A29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930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300BF-BAA7-4FDF-BDE4-9966870FD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62FEC8-0299-4476-B551-C02AAD8D2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2A8C1E-E6EB-41F5-8E80-AF07165BA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F694DA-C8A6-4F10-AEE3-93BCDD8B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F6A68B-CC2F-49D0-A83C-8D43DBE75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92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6011AC-7899-4473-ACA8-778943BA2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193B13-4705-4079-9FC5-A60B80396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5E4962-D378-4DF6-BB6C-4FCD1BDE6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2AD3AC-FFE9-4F55-92A3-DD2A480C8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6DBEAA-DD53-42FA-A216-147883B8A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7E5EA21-9A5B-4909-8386-3265DCBAC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3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723A1E-AE22-4985-B3B2-234590B7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CB6F30-CC0E-417A-899B-F7B30D1B8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8DA3C56-CAE1-41CC-B038-CA58FE045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837A191-9AF6-49D6-B5CC-907D40D81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A3F9F13-939D-4DB5-B01E-02EDF1E37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9C2AABA-BBA1-4FE4-AFB8-F9343AE17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0CC47FD-12F8-4A3D-BF9A-17D8E7E4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07A8BA0-3464-4C6A-BB0F-01DCE344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09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A66930-3994-4FC3-A14E-9B88D532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E08695F-687F-4436-9CD8-F00789E9D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74F892B-54E3-43F0-897C-814AB525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7169E5D-E140-4505-93F2-0752EC55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48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776717-8BD9-4E57-8B8B-74216E60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FF4AFAD-A85D-4AED-A4D5-BB8C8056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58CA34-A0A6-4761-855B-4E8D5D1AE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21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7DFD79-219D-4DAF-B017-4A9CEBD43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220E65-F64B-447C-8560-08563F8C5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90FE7B-1B1E-4BEE-A2B1-F681F275A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48949C-5BED-47FA-BF48-D9D2FC71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71B9E27-B1E3-47D7-A3F6-C8D51D33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DB908-E1D6-42A7-8BA6-2431F4FE8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85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26C35-DB9E-4A39-86AD-4782007F4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54E4606-E691-4293-A5BB-23B163AF6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7AC632-DD11-4FC4-8925-FDCB4B4AD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EB6D92-B056-4FCC-9509-5C81DD4A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13AAB9-172D-43CB-B956-4A92D3363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394B0B-811C-4612-915E-33BFBF2E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7A9C891-7664-47E9-BAFB-E767A684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32C1E4-4695-4C80-98B6-F7EE6C807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72B7C3-485F-4B05-96BA-C45CF3A04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8F6F3-AB39-4AF0-9BA9-956E783DB534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5F01F9-2BF5-41AE-B07B-EB18C109F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11601B-6C3D-417C-8650-C34B85115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D69D-DC3A-46E3-8CCC-E09B75FC80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85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1840E0-7DD6-4591-BD7C-E838D783C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3807" y="0"/>
            <a:ext cx="8704385" cy="1286489"/>
          </a:xfrm>
        </p:spPr>
        <p:txBody>
          <a:bodyPr>
            <a:normAutofit/>
          </a:bodyPr>
          <a:lstStyle/>
          <a:p>
            <a:r>
              <a:rPr lang="it-IT" sz="3600" dirty="0"/>
              <a:t>COME CONSEGNARE IL PRODOTTO MULTIMEDIALE E DELLA SCHEDA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0EBCB13-C59F-4325-B553-E92A89A1A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1686718"/>
            <a:ext cx="11975122" cy="5171282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AL DOCENTE PER LA VALUTAZIONE</a:t>
            </a:r>
          </a:p>
          <a:p>
            <a:r>
              <a:rPr lang="it-IT" i="1" dirty="0"/>
              <a:t>Destinatario: docente del modulo TIC specifico dell’ordine di scuola di appartenenza</a:t>
            </a:r>
          </a:p>
          <a:p>
            <a:endParaRPr lang="it-IT" dirty="0"/>
          </a:p>
          <a:p>
            <a:pPr marL="342900" indent="-342900">
              <a:buFontTx/>
              <a:buChar char="-"/>
            </a:pPr>
            <a:r>
              <a:rPr lang="it-IT" dirty="0"/>
              <a:t>Email diretta: si chiede di seguire questa formattazione dell’oggetto dell’email: CONSEGNA PRODOTTO TIC (GRADO) – COGNOME NOME</a:t>
            </a:r>
          </a:p>
          <a:p>
            <a:pPr marL="342900" indent="-342900">
              <a:buFontTx/>
              <a:buChar char="-"/>
            </a:pPr>
            <a:r>
              <a:rPr lang="it-IT" dirty="0"/>
              <a:t>- cartella condivisa su Drive: creare una cartella nominata COGNOME NOME GRADO e condividerla con il docente</a:t>
            </a:r>
          </a:p>
          <a:p>
            <a:pPr marL="342900" indent="-342900">
              <a:buFontTx/>
              <a:buChar char="-"/>
            </a:pPr>
            <a:r>
              <a:rPr lang="it-IT" dirty="0"/>
              <a:t>- </a:t>
            </a:r>
            <a:r>
              <a:rPr lang="it-IT" dirty="0" err="1"/>
              <a:t>dropbox</a:t>
            </a:r>
            <a:r>
              <a:rPr lang="it-IT" dirty="0"/>
              <a:t> o altri servizi di posta ingombrante: stessa formattazione dell’oggetto che per email</a:t>
            </a:r>
          </a:p>
          <a:p>
            <a:pPr marL="342900" indent="-342900">
              <a:buFontTx/>
              <a:buChar char="-"/>
            </a:pPr>
            <a:r>
              <a:rPr lang="it-IT" dirty="0"/>
              <a:t>VIDEO (se non integrati in altri prodotti, ad esempio in una presentazione Power Point): caricare sul proprio spazio di </a:t>
            </a:r>
            <a:r>
              <a:rPr lang="it-IT" dirty="0" err="1"/>
              <a:t>Youtube</a:t>
            </a:r>
            <a:r>
              <a:rPr lang="it-IT" dirty="0"/>
              <a:t> nella modalità </a:t>
            </a:r>
            <a:r>
              <a:rPr lang="it-IT" i="1" dirty="0"/>
              <a:t>Non in elenco, </a:t>
            </a:r>
            <a:r>
              <a:rPr lang="it-IT" dirty="0"/>
              <a:t>copiare il link e inoltrarlo al docente </a:t>
            </a:r>
            <a:r>
              <a:rPr lang="it-IT" i="1" dirty="0"/>
              <a:t>o </a:t>
            </a:r>
            <a:r>
              <a:rPr lang="it-IT" dirty="0"/>
              <a:t>per email </a:t>
            </a:r>
            <a:r>
              <a:rPr lang="it-IT" i="1" dirty="0"/>
              <a:t>o </a:t>
            </a:r>
            <a:r>
              <a:rPr lang="it-IT" dirty="0"/>
              <a:t>incollato su un documento di testo</a:t>
            </a:r>
          </a:p>
          <a:p>
            <a:pPr marL="342900" indent="-342900">
              <a:buFontTx/>
              <a:buChar char="-"/>
            </a:pPr>
            <a:r>
              <a:rPr lang="it-IT" dirty="0"/>
              <a:t>Prodotti creati con WEBAPP varie: copiare il link e inoltrarlo al docente </a:t>
            </a:r>
            <a:r>
              <a:rPr lang="it-IT" i="1" dirty="0"/>
              <a:t>o </a:t>
            </a:r>
            <a:r>
              <a:rPr lang="it-IT" dirty="0"/>
              <a:t>per email </a:t>
            </a:r>
            <a:r>
              <a:rPr lang="it-IT" i="1" dirty="0"/>
              <a:t>o </a:t>
            </a:r>
            <a:r>
              <a:rPr lang="it-IT" dirty="0"/>
              <a:t>incollato su un documento di testo, </a:t>
            </a:r>
            <a:r>
              <a:rPr lang="it-IT" i="1" dirty="0"/>
              <a:t>oppure</a:t>
            </a:r>
            <a:r>
              <a:rPr lang="it-IT" dirty="0"/>
              <a:t> operare la condivisione secondo le modalità specifiche della </a:t>
            </a:r>
            <a:r>
              <a:rPr lang="it-IT" dirty="0" err="1"/>
              <a:t>webapp</a:t>
            </a:r>
            <a:r>
              <a:rPr lang="it-IT" dirty="0"/>
              <a:t>, </a:t>
            </a:r>
            <a:r>
              <a:rPr lang="it-IT" i="1" dirty="0"/>
              <a:t>oppure </a:t>
            </a:r>
            <a:r>
              <a:rPr lang="it-IT" dirty="0"/>
              <a:t>esportare il flusso audiovisivo con programmi di cattura dello schermo e consegnare il video ricavato come da punto sopra «VIDEO»</a:t>
            </a:r>
          </a:p>
        </p:txBody>
      </p:sp>
    </p:spTree>
    <p:extLst>
      <p:ext uri="{BB962C8B-B14F-4D97-AF65-F5344CB8AC3E}">
        <p14:creationId xmlns:p14="http://schemas.microsoft.com/office/powerpoint/2010/main" val="224258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1840E0-7DD6-4591-BD7C-E838D783C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3807" y="215589"/>
            <a:ext cx="8704385" cy="1286489"/>
          </a:xfrm>
        </p:spPr>
        <p:txBody>
          <a:bodyPr>
            <a:normAutofit/>
          </a:bodyPr>
          <a:lstStyle/>
          <a:p>
            <a:r>
              <a:rPr lang="it-IT" sz="3600" dirty="0"/>
              <a:t>COME CONSEGNARE IL PRODOTTO MULTIMEDIALE e la SCHEDA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6617DCAD-1E16-49D3-8742-2E15C7DC01D8}"/>
              </a:ext>
            </a:extLst>
          </p:cNvPr>
          <p:cNvSpPr txBox="1">
            <a:spLocks/>
          </p:cNvSpPr>
          <p:nvPr/>
        </p:nvSpPr>
        <p:spPr>
          <a:xfrm>
            <a:off x="732692" y="1502078"/>
            <a:ext cx="10726615" cy="514033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/>
              <a:t>ALLA SEGRETERIA</a:t>
            </a:r>
          </a:p>
          <a:p>
            <a:r>
              <a:rPr lang="it-IT" i="1" dirty="0"/>
              <a:t>Destinazione: spazio di consegna </a:t>
            </a:r>
            <a:r>
              <a:rPr lang="it-IT" i="1" dirty="0" err="1"/>
              <a:t>dolly.sostegno</a:t>
            </a:r>
            <a:endParaRPr lang="it-IT" i="1" dirty="0"/>
          </a:p>
          <a:p>
            <a:endParaRPr lang="it-IT" i="1" dirty="0"/>
          </a:p>
          <a:p>
            <a:pPr marL="342900" indent="-342900">
              <a:buFontTx/>
              <a:buChar char="-"/>
            </a:pPr>
            <a:r>
              <a:rPr lang="it-IT" dirty="0"/>
              <a:t>Caricamento diretto nello spazio di consegna: se il prodotto è composto da più files, compattarli in uno unico in formato .zip e caricare quello</a:t>
            </a:r>
          </a:p>
          <a:p>
            <a:pPr marL="342900" indent="-342900">
              <a:buFontTx/>
              <a:buChar char="-"/>
            </a:pPr>
            <a:r>
              <a:rPr lang="it-IT" dirty="0"/>
              <a:t>VIDEO: in questo caso c’è la necessità di scaricare il filmato e consegnarlo come file video (.</a:t>
            </a:r>
            <a:r>
              <a:rPr lang="it-IT" dirty="0" err="1"/>
              <a:t>mov</a:t>
            </a:r>
            <a:r>
              <a:rPr lang="it-IT" dirty="0"/>
              <a:t>., </a:t>
            </a:r>
            <a:r>
              <a:rPr lang="it-IT" dirty="0" err="1"/>
              <a:t>wmv</a:t>
            </a:r>
            <a:r>
              <a:rPr lang="it-IT" dirty="0"/>
              <a:t>, .mp4 ecc.). Se ci sono più video, non occorre montarli insieme ma possono essere consegnati anche come file singoli. </a:t>
            </a:r>
          </a:p>
          <a:p>
            <a:pPr marL="342900" indent="-342900">
              <a:buFontTx/>
              <a:buChar char="-"/>
            </a:pPr>
            <a:r>
              <a:rPr lang="it-IT" dirty="0"/>
              <a:t>Prodotti creati con WEBAPP: la soluzione migliore è utilizzare procedure di esportazioni del prodotto alternative (cattura schermo per fermo-immagine, registrazione di flussi audiovisivi) e consegnare i file ricavati: nel caso si proceda a catturare con fermo-immagine più schermate del prodotto, è opportuno montare tutte le immagini in un unico file (ad es. presentazione Power Point) o in un’unica cartella compressa (.zip) e consegnare quella</a:t>
            </a:r>
          </a:p>
          <a:p>
            <a:pPr marL="342900" indent="-342900">
              <a:buFontTx/>
              <a:buChar char="-"/>
            </a:pPr>
            <a:endParaRPr lang="it-IT" dirty="0"/>
          </a:p>
          <a:p>
            <a:r>
              <a:rPr lang="it-IT" dirty="0"/>
              <a:t>NB: se si presentano prodotti o parti di prodotto che sono archiviate in cloud (</a:t>
            </a:r>
            <a:r>
              <a:rPr lang="it-IT" dirty="0" err="1"/>
              <a:t>Youtube</a:t>
            </a:r>
            <a:r>
              <a:rPr lang="it-IT" dirty="0"/>
              <a:t> e altre </a:t>
            </a:r>
            <a:r>
              <a:rPr lang="it-IT" dirty="0" err="1"/>
              <a:t>webapp</a:t>
            </a:r>
            <a:r>
              <a:rPr lang="it-IT" dirty="0"/>
              <a:t>, tipicamente) occorre tenere in considerazione che dovranno essere conservati nello stesso spazio per un tempo ragionevole per ragioni di archiviazione del Corso: se non si intende acconsentire a questa clausola, è opportuno attivarsi per convertire i prodotti in </a:t>
            </a:r>
            <a:r>
              <a:rPr lang="it-IT" dirty="0" err="1"/>
              <a:t>flie</a:t>
            </a:r>
            <a:r>
              <a:rPr lang="it-IT" dirty="0"/>
              <a:t> da consegnare</a:t>
            </a:r>
          </a:p>
          <a:p>
            <a:r>
              <a:rPr lang="it-IT" dirty="0"/>
              <a:t>NB: se dovessero esserci problemi nell’upload dei file nello spazio di consegna per motivi vari, è consentita la consegna a mano da memoria esterna portatile direttamente in segreteria previo appuntamento, rigorosamente </a:t>
            </a:r>
            <a:r>
              <a:rPr lang="it-IT" i="1" dirty="0"/>
              <a:t>entro i termini di consegna ufficiali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5728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453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COME CONSEGNARE IL PRODOTTO MULTIMEDIALE E DELLA SCHEDA</vt:lpstr>
      <vt:lpstr>COME CONSEGNARE IL PRODOTTO MULTIMEDIALE e la SCHEDA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CONSEGNARE IL PRODOTTO MULTIMEDIALE</dc:title>
  <dc:creator>Matteo Muratori</dc:creator>
  <cp:lastModifiedBy>Matteo Muratori</cp:lastModifiedBy>
  <cp:revision>4</cp:revision>
  <dcterms:created xsi:type="dcterms:W3CDTF">2020-02-01T07:15:26Z</dcterms:created>
  <dcterms:modified xsi:type="dcterms:W3CDTF">2020-02-03T07:26:41Z</dcterms:modified>
</cp:coreProperties>
</file>